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95" r:id="rId3"/>
    <p:sldId id="270" r:id="rId4"/>
    <p:sldId id="272" r:id="rId5"/>
    <p:sldId id="339" r:id="rId6"/>
    <p:sldId id="340" r:id="rId7"/>
    <p:sldId id="262" r:id="rId8"/>
    <p:sldId id="260" r:id="rId9"/>
    <p:sldId id="299" r:id="rId10"/>
    <p:sldId id="297" r:id="rId11"/>
    <p:sldId id="263" r:id="rId12"/>
    <p:sldId id="300" r:id="rId13"/>
    <p:sldId id="302" r:id="rId14"/>
    <p:sldId id="301" r:id="rId15"/>
    <p:sldId id="266" r:id="rId16"/>
    <p:sldId id="267" r:id="rId17"/>
    <p:sldId id="268" r:id="rId18"/>
    <p:sldId id="273" r:id="rId19"/>
    <p:sldId id="274" r:id="rId20"/>
    <p:sldId id="276" r:id="rId21"/>
    <p:sldId id="285" r:id="rId22"/>
    <p:sldId id="286" r:id="rId23"/>
    <p:sldId id="277" r:id="rId24"/>
    <p:sldId id="305" r:id="rId25"/>
    <p:sldId id="313" r:id="rId26"/>
    <p:sldId id="311" r:id="rId27"/>
    <p:sldId id="319" r:id="rId28"/>
    <p:sldId id="309" r:id="rId29"/>
    <p:sldId id="316" r:id="rId30"/>
    <p:sldId id="317" r:id="rId31"/>
    <p:sldId id="325" r:id="rId32"/>
    <p:sldId id="333" r:id="rId33"/>
    <p:sldId id="331" r:id="rId34"/>
    <p:sldId id="332" r:id="rId35"/>
    <p:sldId id="336" r:id="rId36"/>
    <p:sldId id="337" r:id="rId37"/>
    <p:sldId id="338" r:id="rId38"/>
    <p:sldId id="335" r:id="rId39"/>
    <p:sldId id="318" r:id="rId40"/>
    <p:sldId id="326" r:id="rId41"/>
    <p:sldId id="314" r:id="rId42"/>
    <p:sldId id="315" r:id="rId43"/>
    <p:sldId id="307" r:id="rId44"/>
    <p:sldId id="303" r:id="rId45"/>
    <p:sldId id="304" r:id="rId46"/>
    <p:sldId id="327" r:id="rId47"/>
    <p:sldId id="320" r:id="rId48"/>
    <p:sldId id="321" r:id="rId49"/>
    <p:sldId id="328" r:id="rId50"/>
    <p:sldId id="323" r:id="rId51"/>
    <p:sldId id="322" r:id="rId52"/>
    <p:sldId id="329" r:id="rId53"/>
    <p:sldId id="324" r:id="rId54"/>
    <p:sldId id="334" r:id="rId5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87535"/>
  </p:normalViewPr>
  <p:slideViewPr>
    <p:cSldViewPr snapToGrid="0">
      <p:cViewPr varScale="1">
        <p:scale>
          <a:sx n="114" d="100"/>
          <a:sy n="114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23-Jan-23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5232-52AF-6B84-EA7C-D32F129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1286-BB1A-5BE1-DF73-A031F480B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Definite Clause: a disjunction of literals of which exactly one is positive</a:t>
            </a:r>
          </a:p>
          <a:p>
            <a:pPr lvl="1"/>
            <a:r>
              <a:rPr lang="en-US" dirty="0"/>
              <a:t>E.g. (not L or not Breeze or B)</a:t>
            </a:r>
          </a:p>
          <a:p>
            <a:pPr lvl="1"/>
            <a:r>
              <a:rPr lang="en-US" dirty="0"/>
              <a:t>It can be written as an implications whose premise is a conjunctions of positive literals and whose conclusion is a single positive literal</a:t>
            </a:r>
          </a:p>
          <a:p>
            <a:pPr lvl="2"/>
            <a:r>
              <a:rPr lang="en-US" dirty="0"/>
              <a:t>E.g. (not L or not Breeze or B) can be written as (L and Breeze) =&gt; B</a:t>
            </a:r>
          </a:p>
          <a:p>
            <a:pPr lvl="2"/>
            <a:r>
              <a:rPr lang="en-US" dirty="0"/>
              <a:t>Premise is called the body, the conclusion is called the head</a:t>
            </a:r>
          </a:p>
          <a:p>
            <a:r>
              <a:rPr lang="en-US" dirty="0"/>
              <a:t>Horn Clause: a disjunction of literals of which at most one is positive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23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1AAE-F895-F2B8-933A-88DD0ABE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1FE1-17B3-CCCF-3614-CB890D51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finding a pattern, we might need several predicates to endeavor logic relationships among objects</a:t>
            </a:r>
          </a:p>
          <a:p>
            <a:pPr lvl="1"/>
            <a:r>
              <a:rPr lang="en-US" dirty="0"/>
              <a:t>There must exist a Minimum Predicate Set, which just enough to solve the ILP.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Predicate Invention:</a:t>
            </a:r>
          </a:p>
          <a:p>
            <a:pPr marL="457200" lvl="1" indent="0">
              <a:buNone/>
            </a:pPr>
            <a:r>
              <a:rPr lang="en-US" dirty="0"/>
              <a:t>	introduction new predicate might change the minimum predicate set.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4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3663</Words>
  <Application>Microsoft Office PowerPoint</Application>
  <PresentationFormat>Widescreen</PresentationFormat>
  <Paragraphs>496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JetBrains Mono</vt:lpstr>
      <vt:lpstr>NimbusRomNo9L</vt:lpstr>
      <vt:lpstr>Arial</vt:lpstr>
      <vt:lpstr>Calibri</vt:lpstr>
      <vt:lpstr>Calibri Light</vt:lpstr>
      <vt:lpstr>Cambria Math</vt:lpstr>
      <vt:lpstr>Open Sans</vt:lpstr>
      <vt:lpstr>Office Theme</vt:lpstr>
      <vt:lpstr>Spatial relation vector</vt:lpstr>
      <vt:lpstr>Introduction</vt:lpstr>
      <vt:lpstr>Important Dates</vt:lpstr>
      <vt:lpstr>Pipeline</vt:lpstr>
      <vt:lpstr>Review </vt:lpstr>
      <vt:lpstr>Predicate </vt:lpstr>
      <vt:lpstr>Experiment 1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js46bidu@tu-darmstadt.de</cp:lastModifiedBy>
  <cp:revision>64</cp:revision>
  <dcterms:created xsi:type="dcterms:W3CDTF">2022-12-15T09:41:48Z</dcterms:created>
  <dcterms:modified xsi:type="dcterms:W3CDTF">2023-01-23T17:07:37Z</dcterms:modified>
</cp:coreProperties>
</file>